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sldIdLst>
    <p:sldId id="256" r:id="rId2"/>
    <p:sldId id="257" r:id="rId3"/>
    <p:sldId id="258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69" r:id="rId16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150" d="100"/>
          <a:sy n="150" d="100"/>
        </p:scale>
        <p:origin x="924" y="17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39466-17E8-438B-A892-ECEBDC46188A}" type="datetimeFigureOut">
              <a:rPr lang="fa-IR" smtClean="0"/>
              <a:t>1441/07/07</a:t>
            </a:fld>
            <a:endParaRPr lang="fa-I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B7BC4-9D78-4A0D-90B3-D24823BE83E0}" type="slidenum">
              <a:rPr lang="fa-IR" smtClean="0"/>
              <a:t>‹#›</a:t>
            </a:fld>
            <a:endParaRPr lang="fa-IR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r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39466-17E8-438B-A892-ECEBDC46188A}" type="datetimeFigureOut">
              <a:rPr lang="fa-IR" smtClean="0"/>
              <a:t>1441/07/07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B7BC4-9D78-4A0D-90B3-D24823BE83E0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r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39466-17E8-438B-A892-ECEBDC46188A}" type="datetimeFigureOut">
              <a:rPr lang="fa-IR" smtClean="0"/>
              <a:t>1441/07/07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B7BC4-9D78-4A0D-90B3-D24823BE83E0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r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39466-17E8-438B-A892-ECEBDC46188A}" type="datetimeFigureOut">
              <a:rPr lang="fa-IR" smtClean="0"/>
              <a:t>1441/07/07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B7BC4-9D78-4A0D-90B3-D24823BE83E0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r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39466-17E8-438B-A892-ECEBDC46188A}" type="datetimeFigureOut">
              <a:rPr lang="fa-IR" smtClean="0"/>
              <a:t>1441/07/07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BFB7BC4-9D78-4A0D-90B3-D24823BE83E0}" type="slidenum">
              <a:rPr lang="fa-IR" smtClean="0"/>
              <a:t>‹#›</a:t>
            </a:fld>
            <a:endParaRPr lang="fa-I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r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39466-17E8-438B-A892-ECEBDC46188A}" type="datetimeFigureOut">
              <a:rPr lang="fa-IR" smtClean="0"/>
              <a:t>1441/07/07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B7BC4-9D78-4A0D-90B3-D24823BE83E0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r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39466-17E8-438B-A892-ECEBDC46188A}" type="datetimeFigureOut">
              <a:rPr lang="fa-IR" smtClean="0"/>
              <a:t>1441/07/07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B7BC4-9D78-4A0D-90B3-D24823BE83E0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r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39466-17E8-438B-A892-ECEBDC46188A}" type="datetimeFigureOut">
              <a:rPr lang="fa-IR" smtClean="0"/>
              <a:t>1441/07/07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B7BC4-9D78-4A0D-90B3-D24823BE83E0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r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39466-17E8-438B-A892-ECEBDC46188A}" type="datetimeFigureOut">
              <a:rPr lang="fa-IR" smtClean="0"/>
              <a:t>1441/07/07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B7BC4-9D78-4A0D-90B3-D24823BE83E0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r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39466-17E8-438B-A892-ECEBDC46188A}" type="datetimeFigureOut">
              <a:rPr lang="fa-IR" smtClean="0"/>
              <a:t>1441/07/07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B7BC4-9D78-4A0D-90B3-D24823BE83E0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r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39466-17E8-438B-A892-ECEBDC46188A}" type="datetimeFigureOut">
              <a:rPr lang="fa-IR" smtClean="0"/>
              <a:t>1441/07/07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B7BC4-9D78-4A0D-90B3-D24823BE83E0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r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FD39466-17E8-438B-A892-ECEBDC46188A}" type="datetimeFigureOut">
              <a:rPr lang="fa-IR" smtClean="0"/>
              <a:t>1441/07/07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BFB7BC4-9D78-4A0D-90B3-D24823BE83E0}" type="slidenum">
              <a:rPr lang="fa-IR" smtClean="0"/>
              <a:t>‹#›</a:t>
            </a:fld>
            <a:endParaRPr lang="fa-I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>
    <mc:Choice xmlns:p14="http://schemas.microsoft.com/office/powerpoint/2010/main" Requires="p14">
      <p:transition spd="slow" p14:dur="1600">
        <p14:prism dir="r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rtl="1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r" rtl="1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r" rtl="1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r" rtl="1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r" rtl="1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r" rtl="1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711325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3222836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8172549" cy="619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3505477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20688"/>
            <a:ext cx="8100541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8751693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84200"/>
            <a:ext cx="8028533" cy="6013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7988584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8244557" cy="619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1955948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460581" cy="5904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6349026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5656" y="2996952"/>
            <a:ext cx="5395303" cy="1512168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fa-IR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پایان فصل اول </a:t>
            </a:r>
            <a:endParaRPr lang="fa-IR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09350408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prstTxWarp prst="textPlain">
              <a:avLst/>
            </a:prstTxWarp>
          </a:bodyPr>
          <a:lstStyle/>
          <a:p>
            <a:pPr algn="ctr"/>
            <a:r>
              <a:rPr lang="fa-IR" dirty="0" smtClean="0"/>
              <a:t>تحقیق در عملیات 2</a:t>
            </a:r>
            <a:endParaRPr lang="fa-IR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6693" y="2924945"/>
            <a:ext cx="5243014" cy="1453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1908679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355976" y="1340768"/>
            <a:ext cx="2895344" cy="10479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fa-IR" sz="5400" b="1" dirty="0" smtClean="0">
                <a:effectLst/>
                <a:latin typeface="Calibri"/>
                <a:ea typeface="Calibri"/>
                <a:cs typeface="A Suls"/>
              </a:rPr>
              <a:t>فصل اول </a:t>
            </a:r>
            <a:endParaRPr lang="en-US" sz="2800" dirty="0">
              <a:effectLst/>
              <a:latin typeface="Calibri"/>
              <a:ea typeface="Calibri"/>
              <a:cs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71973" y="3223559"/>
            <a:ext cx="8400056" cy="708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fa-IR" sz="3600" b="1" dirty="0" smtClean="0">
                <a:effectLst/>
                <a:latin typeface="Calibri"/>
                <a:ea typeface="Calibri"/>
                <a:cs typeface="2  Titr"/>
              </a:rPr>
              <a:t>تعریف تحقیق در عملیات و ارتباط آن با تصمیم گیری</a:t>
            </a:r>
            <a:endParaRPr lang="en-US" sz="3600" dirty="0">
              <a:effectLst/>
              <a:latin typeface="Calibri"/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23003759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476041"/>
            <a:ext cx="7956376" cy="45304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fa-IR" sz="2800" b="1" dirty="0">
                <a:latin typeface="Calibri"/>
                <a:ea typeface="Calibri"/>
                <a:cs typeface="2  Titr"/>
              </a:rPr>
              <a:t>تعریف تحقیق در عملیات و ارتباط آن با تصمیم </a:t>
            </a:r>
            <a:r>
              <a:rPr lang="fa-IR" sz="2800" b="1" dirty="0" smtClean="0">
                <a:latin typeface="Calibri"/>
                <a:ea typeface="Calibri"/>
                <a:cs typeface="2  Titr"/>
              </a:rPr>
              <a:t>گیری</a:t>
            </a:r>
          </a:p>
          <a:p>
            <a:pPr algn="just">
              <a:lnSpc>
                <a:spcPct val="115000"/>
              </a:lnSpc>
            </a:pPr>
            <a:endParaRPr lang="en-US" sz="2800" dirty="0">
              <a:latin typeface="Calibri"/>
              <a:ea typeface="Calibri"/>
              <a:cs typeface="Arial"/>
            </a:endParaRPr>
          </a:p>
          <a:p>
            <a:pPr algn="just">
              <a:lnSpc>
                <a:spcPct val="200000"/>
              </a:lnSpc>
            </a:pPr>
            <a:r>
              <a:rPr lang="fa-IR" sz="2800" b="1" dirty="0">
                <a:latin typeface="Calibri"/>
                <a:ea typeface="Calibri"/>
                <a:cs typeface="2  Zar"/>
              </a:rPr>
              <a:t>در این فصل دانشجویان با تعریف تحقیق در عملیات و ارتباط آن با تصمیم گیری ، انواع تصمیم گیری و همچنین  تعریف برنامه ریزی ،هدف ها و محاسن ومعایب برنامه ریزی ، فرآیند تصمیم گیری و حل مسائل تحقیق در عملیات آشنا خواهند شد.</a:t>
            </a:r>
            <a:endParaRPr lang="en-US" sz="2800" dirty="0">
              <a:effectLst/>
              <a:latin typeface="Calibri"/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77422578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568952" cy="6120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7942413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388573" cy="6120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1384238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316565" cy="6048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8755683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676605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8195611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388573" cy="633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8143600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42</TotalTime>
  <Words>75</Words>
  <Application>Microsoft Office PowerPoint</Application>
  <PresentationFormat>On-screen Show (4:3)</PresentationFormat>
  <Paragraphs>7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Apex</vt:lpstr>
      <vt:lpstr>PowerPoint Presentation</vt:lpstr>
      <vt:lpstr>تحقیق در عملیات 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MRT www.Win2Farsi.com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MRT</dc:creator>
  <cp:lastModifiedBy>tolopc</cp:lastModifiedBy>
  <cp:revision>9</cp:revision>
  <dcterms:created xsi:type="dcterms:W3CDTF">2019-01-05T16:07:19Z</dcterms:created>
  <dcterms:modified xsi:type="dcterms:W3CDTF">2020-03-01T11:06:22Z</dcterms:modified>
</cp:coreProperties>
</file>